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9D87C5-E79B-FBAE-D3E2-5A5C3AC1C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DB659DB-FB5F-07F4-548C-2A3F458A7A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AF89CB-5461-315F-96B0-0AC99B555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54B1AA-82CF-4065-F7FF-B779E3883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9884A4-E7DD-4454-54F0-B4A89F38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228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632AC2-6444-04DA-F9C7-1D8D5319A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0D43A9A-D96E-A472-97FC-13F23EF1D3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92D374-2D8F-0DCD-7501-CAEBF1F56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E56A55-C7D7-A813-227E-B422EB660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166EDBD-96BC-4353-AAD6-200E27CFD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4426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972E79B-CCCD-EDEE-CA9E-A0AF8F9AA2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221E2E-F29B-888E-17BB-C0C4E3AF39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B9CBDE7-66B0-2D75-8043-A23933DAD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245ABC-103E-2C2D-C880-D89E43365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3F5A0BB-75A7-4948-9501-240DCB6DB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05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B10A3E-1CF6-13BC-7D03-8DAC95649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86B525-5188-A6FB-8305-05C99F464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76E016-F0F2-0823-7037-B8014C504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C69533-812F-8B86-5056-D04C3172C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2885DF-425C-EE05-C24D-A60E15130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828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27F62F-99B8-41DE-6651-2519976E2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38B6BC6-9F45-703F-53DE-C79D588D3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A43023-12AC-06D8-AA6F-75FC05118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888B2D-AD14-122E-D08A-1BFA7D71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EC26A3-2A11-0187-7331-E38B38EE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623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EA822E-CCD7-92C3-FD66-1C0811703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E3F01C-6CE3-D922-F10A-B0C7B44A8B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DB6EC50-68A9-C5EA-D117-8FB447D4F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29A7FA0-D2B8-C394-8C22-B37E164B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3E52700-6BF8-1950-76F3-926ABA6E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186CE8A-44BB-D1FF-2B92-AD3348E56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472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F61A75-B2C8-EB16-18B5-CBAA99B2B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ECEED79-C6E7-75F3-41EB-F148A96EC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DE06616-C0DB-DB2F-54DB-57C470E1DD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60E2E8E-1B48-1825-ADF5-671086D064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563A994-9720-1472-5DCA-C07C0A229C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E0B4877-7805-03EC-5842-A260EE05C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C6F830A-B6E9-2E5B-14AF-276D9759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61FEB6F-CCB7-E417-D6A7-1673A6692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83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8863D0-BD2C-279C-3B33-AAF7F1BD1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26C17DB-E71A-4B4B-9710-323A175EC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DCC05D1-48D2-39D7-AA8D-406809277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7B655CA-828D-F5B0-9837-77B12FF87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777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662DE1C-607B-7541-FD88-DF31A5CD7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3651F9D-8F32-6302-8B49-FCDBC7BF9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474AF1A-0C87-612F-72DF-731E3C4C0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289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6C6021-47BF-4FAD-1FF7-238DF7A43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DB4AA0-2C65-7CCD-7E9A-2B0831274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B7F41EE-5DB2-2F45-E769-4F108C7F8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2DE5886-EBEA-B744-AC0F-10496D5B8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D5BBF04-4AAD-A4F9-B3BC-A6A1AAD6E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FA5A056-3130-5C65-E800-25F944C34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95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50F6B7-8DF4-E3D8-802F-5CF385EFA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6CA9375-78E6-F3E6-FBD7-CD84540D80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7A43559-2E79-7B10-C0E1-D8CF223D4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CE116BD-1C24-FB48-0FCF-16B699302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F38437A-25BB-A6F7-15B3-6590B815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346DD15-61CE-28CD-DFAE-AF35784B0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8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B449364-C942-AAAE-3978-9F0F6209E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B68711-47A6-BABB-31D7-6A0D47F13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3ED456-AC1A-493B-7B08-5332677A28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277D0-132D-4FF8-9CF3-9FCA81FB6E36}" type="datetimeFigureOut">
              <a:rPr lang="ko-KR" altLang="en-US" smtClean="0"/>
              <a:t>2023-03-20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9CA6E5B-D30E-1056-3CFB-FE20F4ACD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7ECA39-637A-9CFB-A291-74D0D6CD9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5A4FA-1794-44AB-9C77-9176B2BBC2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29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9A3D66-698F-E619-8712-B93B34FAB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8823" y="1337516"/>
            <a:ext cx="9144000" cy="23876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38D4FE6-A309-F19E-79C1-4F99AF48A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8823" y="3817191"/>
            <a:ext cx="9144000" cy="1655762"/>
          </a:xfrm>
        </p:spPr>
        <p:txBody>
          <a:bodyPr/>
          <a:lstStyle/>
          <a:p>
            <a:endParaRPr lang="ko-KR" altLang="en-US" dirty="0"/>
          </a:p>
        </p:txBody>
      </p:sp>
      <p:pic>
        <p:nvPicPr>
          <p:cNvPr id="5" name="그림 4" descr="도표이(가) 표시된 사진&#10;&#10;자동 생성된 설명">
            <a:extLst>
              <a:ext uri="{FF2B5EF4-FFF2-40B4-BE49-F238E27FC236}">
                <a16:creationId xmlns:a16="http://schemas.microsoft.com/office/drawing/2014/main" id="{DFF565E6-2856-2CF1-CEC9-01E424EA8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93" y="579680"/>
            <a:ext cx="2804160" cy="2804160"/>
          </a:xfrm>
          <a:prstGeom prst="rect">
            <a:avLst/>
          </a:prstGeom>
        </p:spPr>
      </p:pic>
      <p:pic>
        <p:nvPicPr>
          <p:cNvPr id="7" name="그림 6" descr="텍스트, 배터리, 표지판, 스크린샷이(가) 표시된 사진&#10;&#10;자동 생성된 설명">
            <a:extLst>
              <a:ext uri="{FF2B5EF4-FFF2-40B4-BE49-F238E27FC236}">
                <a16:creationId xmlns:a16="http://schemas.microsoft.com/office/drawing/2014/main" id="{EA43355F-1728-FCB9-3906-3A8C89DF97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443" y="579680"/>
            <a:ext cx="2804160" cy="2804160"/>
          </a:xfrm>
          <a:prstGeom prst="rect">
            <a:avLst/>
          </a:prstGeom>
        </p:spPr>
      </p:pic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CB5CC355-7559-2D5A-2DB7-DA48EB671F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743" y="579680"/>
            <a:ext cx="2804160" cy="2804160"/>
          </a:xfrm>
          <a:prstGeom prst="rect">
            <a:avLst/>
          </a:prstGeom>
        </p:spPr>
      </p:pic>
      <p:pic>
        <p:nvPicPr>
          <p:cNvPr id="11" name="그림 10" descr="텍스트이(가) 표시된 사진&#10;&#10;자동 생성된 설명">
            <a:extLst>
              <a:ext uri="{FF2B5EF4-FFF2-40B4-BE49-F238E27FC236}">
                <a16:creationId xmlns:a16="http://schemas.microsoft.com/office/drawing/2014/main" id="{9AF6280E-674C-78BF-EA64-58494F47C3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593" y="579680"/>
            <a:ext cx="2804160" cy="2804160"/>
          </a:xfrm>
          <a:prstGeom prst="rect">
            <a:avLst/>
          </a:prstGeom>
        </p:spPr>
      </p:pic>
      <p:pic>
        <p:nvPicPr>
          <p:cNvPr id="13" name="그림 12" descr="텍스트이(가) 표시된 사진&#10;&#10;자동 생성된 설명">
            <a:extLst>
              <a:ext uri="{FF2B5EF4-FFF2-40B4-BE49-F238E27FC236}">
                <a16:creationId xmlns:a16="http://schemas.microsoft.com/office/drawing/2014/main" id="{C68E0137-BD04-FC58-CAB1-D1BBB588DF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992" y="3644153"/>
            <a:ext cx="2804160" cy="2804160"/>
          </a:xfrm>
          <a:prstGeom prst="rect">
            <a:avLst/>
          </a:prstGeom>
        </p:spPr>
      </p:pic>
      <p:pic>
        <p:nvPicPr>
          <p:cNvPr id="15" name="그림 14" descr="텍스트이(가) 표시된 사진&#10;&#10;자동 생성된 설명">
            <a:extLst>
              <a:ext uri="{FF2B5EF4-FFF2-40B4-BE49-F238E27FC236}">
                <a16:creationId xmlns:a16="http://schemas.microsoft.com/office/drawing/2014/main" id="{1C19A5B1-E33F-41EF-D4AB-903B0F380E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03" y="3644153"/>
            <a:ext cx="2804160" cy="2804160"/>
          </a:xfrm>
          <a:prstGeom prst="rect">
            <a:avLst/>
          </a:prstGeom>
        </p:spPr>
      </p:pic>
      <p:pic>
        <p:nvPicPr>
          <p:cNvPr id="17" name="그림 16" descr="텍스트이(가) 표시된 사진&#10;&#10;자동 생성된 설명">
            <a:extLst>
              <a:ext uri="{FF2B5EF4-FFF2-40B4-BE49-F238E27FC236}">
                <a16:creationId xmlns:a16="http://schemas.microsoft.com/office/drawing/2014/main" id="{10424935-9E66-446F-280D-EE31D25F8C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743" y="3644153"/>
            <a:ext cx="2804160" cy="2804160"/>
          </a:xfrm>
          <a:prstGeom prst="rect">
            <a:avLst/>
          </a:prstGeom>
        </p:spPr>
      </p:pic>
      <p:pic>
        <p:nvPicPr>
          <p:cNvPr id="19" name="그림 18" descr="텍스트이(가) 표시된 사진&#10;&#10;자동 생성된 설명">
            <a:extLst>
              <a:ext uri="{FF2B5EF4-FFF2-40B4-BE49-F238E27FC236}">
                <a16:creationId xmlns:a16="http://schemas.microsoft.com/office/drawing/2014/main" id="{45F6F25D-CF7A-1DB9-01FF-C9F5097A9B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952" y="3644153"/>
            <a:ext cx="2804160" cy="280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58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1911</dc:creator>
  <cp:lastModifiedBy>1911</cp:lastModifiedBy>
  <cp:revision>1</cp:revision>
  <dcterms:created xsi:type="dcterms:W3CDTF">2023-03-20T01:31:41Z</dcterms:created>
  <dcterms:modified xsi:type="dcterms:W3CDTF">2023-03-20T01:34:23Z</dcterms:modified>
</cp:coreProperties>
</file>